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0-2 тепла,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9-11 </a:t>
            </a:r>
            <a:r>
              <a:rPr lang="ru-RU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</a:t>
            </a:r>
            <a:r>
              <a:rPr lang="ru-RU" dirty="0" smtClean="0">
                <a:solidFill>
                  <a:schemeClr val="tx1"/>
                </a:solidFill>
              </a:rPr>
              <a:t>облачность</a:t>
            </a:r>
            <a:r>
              <a:rPr lang="ru-RU" dirty="0">
                <a:solidFill>
                  <a:schemeClr val="tx1"/>
                </a:solidFill>
              </a:rPr>
              <a:t>, без осадков. Ветер </a:t>
            </a:r>
            <a:r>
              <a:rPr lang="ru-RU" dirty="0" smtClean="0">
                <a:solidFill>
                  <a:schemeClr val="tx1"/>
                </a:solidFill>
              </a:rPr>
              <a:t>юго-восточный </a:t>
            </a:r>
            <a:r>
              <a:rPr lang="ru-RU" dirty="0">
                <a:solidFill>
                  <a:schemeClr val="tx1"/>
                </a:solidFill>
              </a:rPr>
              <a:t>3-8 м/с. Температура </a:t>
            </a:r>
            <a:r>
              <a:rPr lang="ru-RU" dirty="0" smtClean="0">
                <a:solidFill>
                  <a:schemeClr val="tx1"/>
                </a:solidFill>
              </a:rPr>
              <a:t>воздуха </a:t>
            </a:r>
            <a:r>
              <a:rPr lang="ru-RU" dirty="0" smtClean="0">
                <a:solidFill>
                  <a:schemeClr val="tx1"/>
                </a:solidFill>
              </a:rPr>
              <a:t>1-3 </a:t>
            </a:r>
            <a:r>
              <a:rPr lang="ru-RU" dirty="0" smtClean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88287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4894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11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12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10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27209</TotalTime>
  <Words>760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6516</cp:revision>
  <cp:lastPrinted>2021-07-01T09:11:30Z</cp:lastPrinted>
  <dcterms:created xsi:type="dcterms:W3CDTF">2018-03-27T06:03:00Z</dcterms:created>
  <dcterms:modified xsi:type="dcterms:W3CDTF">2025-11-10T06:02:15Z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