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485988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9-14, утром и днем порывы 15-20 м/с. Температура воздуха ночью 3-5 мороза, днем 1 мороза-1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917389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28228</TotalTime>
  <Words>668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5150</cp:revision>
  <cp:lastPrinted>2021-07-01T03:56:27Z</cp:lastPrinted>
  <dcterms:created xsi:type="dcterms:W3CDTF">2018-03-27T06:03:00Z</dcterms:created>
  <dcterms:modified xsi:type="dcterms:W3CDTF">2025-11-10T07:51:17Z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