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9336640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ноября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ночью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снег, гололед, низовая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метель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7-12, ночью порывы 15-18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мороза, днем 3-5° мороза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" sz="7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лачно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6789" y="233695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4" y="334003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7729987"/>
              </p:ext>
            </p:extLst>
          </p:nvPr>
        </p:nvGraphicFramePr>
        <p:xfrm>
          <a:off x="5086349" y="4293096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20089</TotalTime>
  <Words>608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3695</cp:revision>
  <cp:lastPrinted>2021-10-14T11:15:53Z</cp:lastPrinted>
  <dcterms:created xsi:type="dcterms:W3CDTF">2018-03-27T06:03:00Z</dcterms:created>
  <dcterms:modified xsi:type="dcterms:W3CDTF">2025-11-10T07:54:55Z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