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340351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 2025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58687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юго-восточный, восточный 2-7 м/с. Температура воздуха ночью 8-10, днем 17-19 тепла..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осадков,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28826</TotalTime>
  <Words>589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4046</cp:revision>
  <cp:lastPrinted>2021-10-15T03:50:29Z</cp:lastPrinted>
  <dcterms:created xsi:type="dcterms:W3CDTF">2018-03-27T06:03:00Z</dcterms:created>
  <dcterms:modified xsi:type="dcterms:W3CDTF">2025-11-11T06:39:59Z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