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366968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72782" y="187618"/>
            <a:ext cx="4224138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12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осадки (дождь, снег). Ветер юго-западный 9-14, ночью порывы 15-20 м/с. Температура воздуха ночью 0-2 мороза, днем 2-4 тепла.</a:t>
            </a:r>
            <a:endParaRPr lang="kk-KZ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13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небольшие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осадки (дождь, снег), туман, гололед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9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2-4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571063"/>
              </p:ext>
            </p:extLst>
          </p:nvPr>
        </p:nvGraphicFramePr>
        <p:xfrm>
          <a:off x="5134650" y="3763600"/>
          <a:ext cx="4528802" cy="2376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ноября, ночью 13 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51863</TotalTime>
  <Words>681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7322</cp:revision>
  <cp:lastPrinted>2025-08-12T06:13:34Z</cp:lastPrinted>
  <dcterms:created xsi:type="dcterms:W3CDTF">2018-03-27T06:03:00Z</dcterms:created>
  <dcterms:modified xsi:type="dcterms:W3CDTF">2025-11-11T06:53:44Z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