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479550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ноября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днем осадки (дождь,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снег</a:t>
            </a:r>
            <a:r>
              <a:rPr lang="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гололед</a:t>
            </a:r>
            <a:r>
              <a:rPr lang="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южный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сильные </a:t>
            </a:r>
            <a:r>
              <a:rPr lang="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осадки </a:t>
            </a:r>
            <a:r>
              <a:rPr lang="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(дождь,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снег</a:t>
            </a:r>
            <a:r>
              <a:rPr lang="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гололед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7-12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порывы 15-18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4874" y="243809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4" y="334003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4779861"/>
              </p:ext>
            </p:extLst>
          </p:nvPr>
        </p:nvGraphicFramePr>
        <p:xfrm>
          <a:off x="5086349" y="4293096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20092</TotalTime>
  <Words>630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3700</cp:revision>
  <cp:lastPrinted>2021-10-14T11:15:53Z</cp:lastPrinted>
  <dcterms:created xsi:type="dcterms:W3CDTF">2018-03-27T06:03:00Z</dcterms:created>
  <dcterms:modified xsi:type="dcterms:W3CDTF">2025-11-11T07:33:30Z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