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216698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осадки (дождь, снег), гололед, низовая метель. Ветер юго-западный 9-14, временами порывы 15-20 м/с. Температура воздуха ночью и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гололед, низовая метель.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северо-западный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55062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28184</TotalTime>
  <Words>660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5151</cp:revision>
  <cp:lastPrinted>2021-07-01T03:56:27Z</cp:lastPrinted>
  <dcterms:created xsi:type="dcterms:W3CDTF">2018-03-27T06:03:00Z</dcterms:created>
  <dcterms:modified xsi:type="dcterms:W3CDTF">2025-11-11T08:13:53Z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