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39360962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ночью и утром осадки (дождь, снег), гололед, низовая метель. Ветер юго-западный 9-14 м/с. Температура воздуха ночью 2-4, днем 6-8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9260900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5329</TotalTime>
  <Words>567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940</cp:revision>
  <cp:lastPrinted>2021-07-01T03:56:27Z</cp:lastPrinted>
  <dcterms:created xsi:type="dcterms:W3CDTF">2024-09-22T07:48:17Z</dcterms:created>
  <dcterms:modified xsi:type="dcterms:W3CDTF">2025-11-11T08:11:54Z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