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7191840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12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снег), гололед, низовая метель. Ночью и утром туман. Ветер северо-западный, западный 9-14,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и днем 1-3 мороза.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13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13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9-14, порывы 15-20 м/с. Температура воздуха 5-7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ноября, ночью 13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19877</TotalTime>
  <Words>605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7485</cp:revision>
  <cp:lastPrinted>2021-07-01T03:56:27Z</cp:lastPrinted>
  <dcterms:created xsi:type="dcterms:W3CDTF">2018-03-27T06:03:00Z</dcterms:created>
  <dcterms:modified xsi:type="dcterms:W3CDTF">2025-11-11T07:03:18Z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