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85571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151438" y="3693319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(дождь, снег), гололед, поземок.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северо-западный, западный 9-14, ночью и утром порывы 15-20 м/с. Температура воздуха ночью и днем 0-2 тепла, днем с дальнейшим понижением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поземок, гололед.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1413" y="2116266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324710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./Алданбергенова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28630</TotalTime>
  <Words>683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3907</cp:revision>
  <cp:lastPrinted>2021-07-01T07:38:07Z</cp:lastPrinted>
  <dcterms:created xsi:type="dcterms:W3CDTF">2018-03-27T06:03:00Z</dcterms:created>
  <dcterms:modified xsi:type="dcterms:W3CDTF">2025-11-11T08:28:44Z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