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12" d="100"/>
          <a:sy n="112" d="100"/>
        </p:scale>
        <p:origin x="202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18065658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315</a:t>
                      </a:r>
                      <a:endParaRPr lang="en-US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ноября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1765" y="260315"/>
            <a:ext cx="4672635" cy="2080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по 20 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осадки (дождь, снег), гололед, низовая метель.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северо-западный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9-14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. Температура воздуха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0-2 мороза,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днем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2-4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тепла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endParaRPr lang="ru-RU" alt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2025 г. </a:t>
            </a:r>
          </a:p>
          <a:p>
            <a:pPr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блачность,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9-14 м/с.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3-5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92544832"/>
              </p:ext>
            </p:extLst>
          </p:nvPr>
        </p:nvGraphicFramePr>
        <p:xfrm>
          <a:off x="5028643" y="4409478"/>
          <a:ext cx="4691064" cy="20087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169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</a:t>
                      </a:r>
                      <a:r>
                        <a:rPr lang="kk-KZ" sz="1100" b="0" i="0" u="none" strike="noStrike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242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831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</a:t>
                      </a:r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30050" y="2332389"/>
            <a:ext cx="4689657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2025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года метеорологические условия будут способствовать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загрязняющих веществ в атмосфере города.</a:t>
            </a:r>
          </a:p>
          <a:p>
            <a:pPr lvl="0"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89236128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kk-KZ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lab_kos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kumimoji="0" lang="ru-RU" sz="800" b="0" i="0" u="none" strike="noStrike" kern="1200" cap="none" spc="0" normalizeH="0" baseline="0" noProof="0" dirty="0" err="1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Метео</a:t>
                        </a: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прогнозов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Э. Конысбай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30187</TotalTime>
  <Words>601</Words>
  <Application>Microsoft Office PowerPoint</Application>
  <PresentationFormat>Лист A4 (210x297 мм)</PresentationFormat>
  <Paragraphs>98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5184</cp:revision>
  <cp:lastPrinted>2021-07-01T03:56:27Z</cp:lastPrinted>
  <dcterms:created xsi:type="dcterms:W3CDTF">2018-03-27T06:03:00Z</dcterms:created>
  <dcterms:modified xsi:type="dcterms:W3CDTF">2025-11-11T06:54:35Z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