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64103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осадки (дождь,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гололед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южный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(дождь,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6901" y="2310269"/>
            <a:ext cx="472211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8207" y="3154562"/>
            <a:ext cx="4733636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858692"/>
              </p:ext>
            </p:extLst>
          </p:nvPr>
        </p:nvGraphicFramePr>
        <p:xfrm>
          <a:off x="5031139" y="384624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24842</TotalTime>
  <Words>718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4125</cp:revision>
  <cp:lastPrinted>2021-10-18T15:52:53Z</cp:lastPrinted>
  <dcterms:created xsi:type="dcterms:W3CDTF">2018-03-27T06:03:00Z</dcterms:created>
  <dcterms:modified xsi:type="dcterms:W3CDTF">2025-11-11T07:33:57Z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