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8220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осадки (дождь, снег), гололед, поземок. Ветер юго-западный, северо-западный 9-14 м/с. Температура воздуха ночью и днем 0-2 тепла, днем с дальнейшем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5-7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657440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25049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3919</cp:revision>
  <cp:lastPrinted>2021-07-01T03:56:27Z</cp:lastPrinted>
  <dcterms:created xsi:type="dcterms:W3CDTF">2018-03-27T06:03:00Z</dcterms:created>
  <dcterms:modified xsi:type="dcterms:W3CDTF">2025-11-11T06:38:47Z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