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598090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северный с переходом на юго-восточный 5-10 м/с. Температура воздуха ночью 0-2 мороза, днем 5-7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4203351"/>
              </p:ext>
            </p:extLst>
          </p:nvPr>
        </p:nvGraphicFramePr>
        <p:xfrm>
          <a:off x="5049291" y="4016517"/>
          <a:ext cx="4613617" cy="229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67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56834</TotalTime>
  <Words>593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6471</cp:revision>
  <cp:lastPrinted>2021-02-03T11:37:00Z</cp:lastPrinted>
  <dcterms:created xsi:type="dcterms:W3CDTF">2018-03-27T06:03:00Z</dcterms:created>
  <dcterms:modified xsi:type="dcterms:W3CDTF">2025-11-12T09:39:13Z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