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0" d="100"/>
          <a:sy n="100" d="100"/>
        </p:scale>
        <p:origin x="72" y="27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81667282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№316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r>
                        <a:rPr lang="en-US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0833865"/>
              </p:ext>
            </p:extLst>
          </p:nvPr>
        </p:nvGraphicFramePr>
        <p:xfrm>
          <a:off x="5007188" y="436059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0.223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2.725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ноября 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ноября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12 ноября 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13 ноября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без осадков. Ветер юго-восточный 2-7 м/с. Температура воздуха ночью 8-10, днем 15-17 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ноября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13 ноября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14 ноября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Переменная облачность,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2-7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-8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./Бочкова Н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28810</TotalTime>
  <Words>580</Words>
  <Application>Microsoft Office PowerPoint</Application>
  <PresentationFormat>Лист A4 (210x297 мм)</PresentationFormat>
  <Paragraphs>80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4044</cp:revision>
  <cp:lastPrinted>2021-10-15T03:50:29Z</cp:lastPrinted>
  <dcterms:created xsi:type="dcterms:W3CDTF">2018-03-27T06:03:00Z</dcterms:created>
  <dcterms:modified xsi:type="dcterms:W3CDTF">2025-11-12T07:34:16Z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