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246" y="-8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298035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13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13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западный 9-14, днем порывы 15-20 м/с. Температура воздуха ночью 5-7, днем 1-3 мороза.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14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13 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14 ноября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6-8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ноября, ночью 14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19895</TotalTime>
  <Words>640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7489</cp:revision>
  <cp:lastPrinted>2021-07-01T03:56:27Z</cp:lastPrinted>
  <dcterms:created xsi:type="dcterms:W3CDTF">2018-03-27T06:03:00Z</dcterms:created>
  <dcterms:modified xsi:type="dcterms:W3CDTF">2025-11-12T06:03:13Z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