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2246515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осадки, днем небольшие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осадки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(дождь,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восточный, 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12 ноября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43350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27408</TotalTime>
  <Words>609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5039</cp:revision>
  <cp:lastPrinted>2021-07-01T03:56:27Z</cp:lastPrinted>
  <dcterms:created xsi:type="dcterms:W3CDTF">2018-03-27T06:03:00Z</dcterms:created>
  <dcterms:modified xsi:type="dcterms:W3CDTF">2025-11-12T07:29:39Z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