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18676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Временами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севевро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-восточный, восточный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55644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55831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</a:t>
                      </a: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r>
                        <a:rPr lang="kk-KZ" altLang="x-none" sz="8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15524</TotalTime>
  <Words>578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3823</cp:revision>
  <cp:lastPrinted>2021-07-01T03:56:27Z</cp:lastPrinted>
  <dcterms:created xsi:type="dcterms:W3CDTF">2018-03-27T06:03:00Z</dcterms:created>
  <dcterms:modified xsi:type="dcterms:W3CDTF">2025-11-12T06:53:55Z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