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18894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2507728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3-8 м/с. Температура воздуха ночью 0-2, днем 17-19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2786059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5070550" cy="731632"/>
        </p:xfrm>
        <a:graphic>
          <a:graphicData uri="http://schemas.openxmlformats.org/drawingml/2006/table">
            <a:tbl>
              <a:tblPr/>
              <a:tblGrid>
                <a:gridCol w="30356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14275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3816</cp:revision>
  <cp:lastPrinted>2021-07-01T03:56:27Z</cp:lastPrinted>
  <dcterms:created xsi:type="dcterms:W3CDTF">2018-03-27T06:03:00Z</dcterms:created>
  <dcterms:modified xsi:type="dcterms:W3CDTF">2025-11-12T06:38:02Z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