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689164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316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рассевание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1167164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1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днем дождь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и утром туман.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восточный, юго-восточный 7-12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уман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Ветер 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юго-восточный 5-10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0-2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улеп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35267</TotalTime>
  <Words>599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6330</cp:revision>
  <cp:lastPrinted>2021-07-01T03:56:27Z</cp:lastPrinted>
  <dcterms:created xsi:type="dcterms:W3CDTF">2018-03-27T06:03:00Z</dcterms:created>
  <dcterms:modified xsi:type="dcterms:W3CDTF">2025-11-12T06:14:46Z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