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4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59650323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№316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ноября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ночью осадки (дождь, снег), гололед. Ветер юго-западный с переходом на северо-западный 7-12 м/с. Температура воздуха ночью и днем 3-5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восточный, юго-восточный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8-10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5248776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1.634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28175</TotalTime>
  <Words>655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5151</cp:revision>
  <cp:lastPrinted>2021-07-01T03:56:27Z</cp:lastPrinted>
  <dcterms:created xsi:type="dcterms:W3CDTF">2018-03-27T06:03:00Z</dcterms:created>
  <dcterms:modified xsi:type="dcterms:W3CDTF">2025-11-12T07:44:59Z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