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477234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5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облачность, без осадков, туман, гололед. Ветер северо-западный 9-14 м/с. Температура воздуха ночью 5-7, днем 1-3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Ночью и утром туман. Ветер южный, юго-западный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 м/с.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altLang="ru-RU" sz="130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      7-9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xmlns="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226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25109</TotalTime>
  <Words>576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3925</cp:revision>
  <cp:lastPrinted>2021-07-01T03:56:27Z</cp:lastPrinted>
  <dcterms:created xsi:type="dcterms:W3CDTF">2018-03-27T06:03:00Z</dcterms:created>
  <dcterms:modified xsi:type="dcterms:W3CDTF">2025-11-12T08:04:18Z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