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3984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151438" y="3693319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небольшой снег. Туман, гололед. Ветер северо- западный 9-14 м/с. Температура воздуха ночью 6-8, днем 2-4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</a:t>
            </a:r>
            <a:r>
              <a:rPr 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1413" y="2116266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176936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2698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28686</TotalTime>
  <Words>671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3913</cp:revision>
  <cp:lastPrinted>2021-07-01T07:38:07Z</cp:lastPrinted>
  <dcterms:created xsi:type="dcterms:W3CDTF">2018-03-27T06:03:00Z</dcterms:created>
  <dcterms:modified xsi:type="dcterms:W3CDTF">2025-11-12T07:55:53Z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