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41359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187618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снег, на дорогах гололедица. Ветер юго-западный 9-14, порывы 15-20 м/с. Температура воздуха ночью 4-6 , днем 2-4 мороза.</a:t>
            </a:r>
            <a:endParaRPr lang="kk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181988"/>
              </p:ext>
            </p:extLst>
          </p:nvPr>
        </p:nvGraphicFramePr>
        <p:xfrm>
          <a:off x="5134650" y="3763600"/>
          <a:ext cx="4528802" cy="247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ноября, ночью 14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51872</TotalTime>
  <Words>672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7325</cp:revision>
  <cp:lastPrinted>2025-08-12T06:13:34Z</cp:lastPrinted>
  <dcterms:created xsi:type="dcterms:W3CDTF">2018-03-27T06:03:00Z</dcterms:created>
  <dcterms:modified xsi:type="dcterms:W3CDTF">2025-11-12T06:13:09Z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