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1338"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8276896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316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қараша</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9468548"/>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1624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0.475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13 </a:t>
            </a:r>
            <a:r>
              <a:rPr lang="kk-KZ" altLang="ru-RU" sz="1100" b="1" dirty="0" smtClean="0">
                <a:latin typeface="Times New Roman" panose="02020603050405020304" pitchFamily="18" charset="0"/>
                <a:cs typeface="Times New Roman" panose="02020603050405020304" pitchFamily="18" charset="0"/>
              </a:rPr>
              <a:t>қарашаға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12 </a:t>
            </a:r>
            <a:r>
              <a:rPr lang="kk-KZ" altLang="ru-RU" sz="1100" b="1" dirty="0" smtClean="0">
                <a:latin typeface="Times New Roman" panose="02020603050405020304" pitchFamily="18" charset="0"/>
                <a:cs typeface="Times New Roman" panose="02020603050405020304" pitchFamily="18" charset="0"/>
              </a:rPr>
              <a:t>қараша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13 </a:t>
            </a:r>
            <a:r>
              <a:rPr lang="ru-RU" altLang="ru-RU" sz="1100" b="1" dirty="0" err="1" smtClean="0">
                <a:latin typeface="Times New Roman" panose="02020603050405020304" pitchFamily="18" charset="0"/>
                <a:cs typeface="Times New Roman" panose="02020603050405020304" pitchFamily="18" charset="0"/>
              </a:rPr>
              <a:t>қараша</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a:latin typeface="Times New Roman" pitchFamily="18" charset="0"/>
                <a:cs typeface="Times New Roman" pitchFamily="18" charset="0"/>
              </a:rPr>
              <a:t>Б</a:t>
            </a:r>
            <a:r>
              <a:rPr lang="kk-KZ" sz="1100" dirty="0" smtClean="0">
                <a:latin typeface="Times New Roman" pitchFamily="18" charset="0"/>
                <a:cs typeface="Times New Roman" pitchFamily="18" charset="0"/>
              </a:rPr>
              <a:t>ұлтты, күндіз жаңбыр. Түнде және таңертең тұман. Жел шығыстан, оңтүстік-шығыстан соғады, </a:t>
            </a:r>
            <a:r>
              <a:rPr lang="kk-KZ" sz="1100" smtClean="0">
                <a:latin typeface="Times New Roman" pitchFamily="18" charset="0"/>
                <a:cs typeface="Times New Roman" pitchFamily="18" charset="0"/>
              </a:rPr>
              <a:t>күші </a:t>
            </a:r>
            <a:r>
              <a:rPr lang="kk-KZ" sz="110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2-4,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6-8 </a:t>
            </a:r>
            <a:r>
              <a:rPr lang="kk-KZ" sz="1100" dirty="0" smtClean="0">
                <a:latin typeface="Times New Roman" pitchFamily="18" charset="0"/>
                <a:cs typeface="Times New Roman" pitchFamily="18" charset="0"/>
              </a:rPr>
              <a:t>градус жылы.</a:t>
            </a:r>
            <a:endParaRPr lang="ru-RU" sz="1100" dirty="0" smtClean="0">
              <a:latin typeface="Times New Roman" pitchFamily="18" charset="0"/>
              <a:cs typeface="Times New Roman" pitchFamily="18" charset="0"/>
            </a:endParaRP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14 </a:t>
            </a:r>
            <a:r>
              <a:rPr lang="kk-KZ" sz="1100" b="1" dirty="0" smtClean="0">
                <a:solidFill>
                  <a:srgbClr val="000000"/>
                </a:solidFill>
                <a:latin typeface="Times New Roman" pitchFamily="18" charset="0"/>
                <a:cs typeface="Times New Roman" pitchFamily="18" charset="0"/>
                <a:sym typeface="+mn-ea"/>
              </a:rPr>
              <a:t>қараша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13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қараша</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14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қараша</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smtClean="0">
                <a:latin typeface="Times New Roman" pitchFamily="18" charset="0"/>
                <a:cs typeface="Times New Roman" pitchFamily="18" charset="0"/>
              </a:rPr>
              <a:t>Көшпелі  </a:t>
            </a:r>
            <a:r>
              <a:rPr lang="kk-KZ" sz="1100" dirty="0">
                <a:latin typeface="Times New Roman" pitchFamily="18" charset="0"/>
                <a:cs typeface="Times New Roman" pitchFamily="18" charset="0"/>
              </a:rPr>
              <a:t>б</a:t>
            </a:r>
            <a:r>
              <a:rPr lang="kk-KZ" sz="1100" dirty="0" smtClean="0">
                <a:latin typeface="Times New Roman" pitchFamily="18" charset="0"/>
                <a:cs typeface="Times New Roman" pitchFamily="18" charset="0"/>
              </a:rPr>
              <a:t>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Тұман. </a:t>
            </a:r>
            <a:r>
              <a:rPr lang="kk-KZ" sz="1100" dirty="0" smtClean="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оңтүстік-шығыстан </a:t>
            </a:r>
            <a:r>
              <a:rPr lang="kk-KZ" sz="1100" dirty="0" smtClean="0">
                <a:latin typeface="Times New Roman" pitchFamily="18" charset="0"/>
                <a:cs typeface="Times New Roman" pitchFamily="18" charset="0"/>
              </a:rPr>
              <a:t>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5-10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0-2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369058"/>
            <a:ext cx="467887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13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қараша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14</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itchFamily="18" charset="0"/>
                <a:cs typeface="Times New Roman" pitchFamily="18" charset="0"/>
                <a:sym typeface="+mn-ea"/>
              </a:rPr>
              <a:t>қараша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деңгейінің</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smtClean="0">
                <a:solidFill>
                  <a:schemeClr val="tx1"/>
                </a:solidFill>
                <a:latin typeface="Times New Roman" panose="02020603050405020304" pitchFamily="18" charset="0"/>
                <a:cs typeface="Times New Roman" panose="02020603050405020304" pitchFamily="18" charset="0"/>
              </a:rPr>
              <a:t>болуы</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36563</TotalTime>
  <Words>571</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6921</cp:revision>
  <cp:lastPrinted>2021-07-01T03:56:27Z</cp:lastPrinted>
  <dcterms:created xsi:type="dcterms:W3CDTF">2018-03-27T06:03:00Z</dcterms:created>
  <dcterms:modified xsi:type="dcterms:W3CDTF">2025-11-12T06:15:53Z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