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439418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895978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13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13</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14</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14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30984</TotalTime>
  <Words>571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2021-07-01T07:38:07Z</cp:lastPrinted>
  <dcterms:created xsi:type="dcterms:W3CDTF">2018-03-27T06:03:00Z</dcterms:created>
  <dcterms:modified xsi:type="dcterms:W3CDTF">2025-11-12T07:34:27Z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