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2835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smtClean="0">
                <a:latin typeface="Times New Roman" panose="02020603050405020304" pitchFamily="18" charset="0"/>
                <a:cs typeface="Times New Roman" panose="02020603050405020304" pitchFamily="18" charset="0"/>
              </a:rPr>
              <a:t>Кей уақыттарда тұман. Жел </a:t>
            </a:r>
            <a:r>
              <a:rPr lang="kk-KZ" sz="1200" dirty="0" smtClean="0">
                <a:latin typeface="Times New Roman" panose="02020603050405020304" pitchFamily="18" charset="0"/>
                <a:cs typeface="Times New Roman" panose="02020603050405020304" pitchFamily="18" charset="0"/>
              </a:rPr>
              <a:t>солтүстік-шығыстан, шығыстан 1-6 м/с</a:t>
            </a:r>
            <a:r>
              <a:rPr lang="kk-KZ" sz="1200" dirty="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1-3,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15-17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123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Түнде тұман. Жел шығыстан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2-4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6354698"/>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2062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264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16530254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16635</TotalTime>
  <Words>539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3949</cp:revision>
  <cp:lastPrinted>2021-07-01T07:38:07Z</cp:lastPrinted>
  <dcterms:created xsi:type="dcterms:W3CDTF">2018-03-27T06:03:00Z</dcterms:created>
  <dcterms:modified xsi:type="dcterms:W3CDTF">2025-11-12T06:53:40Z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