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8531659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8521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anose="02020603050405020304" pitchFamily="18" charset="0"/>
                <a:cs typeface="Times New Roman" panose="02020603050405020304" pitchFamily="18" charset="0"/>
              </a:rPr>
              <a:t>12</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a:t>
            </a:r>
            <a:r>
              <a:rPr lang="ru-RU" sz="1200" dirty="0" err="1" smtClean="0">
                <a:solidFill>
                  <a:prstClr val="black"/>
                </a:solidFill>
                <a:latin typeface="Times New Roman" pitchFamily="18" charset="0"/>
                <a:cs typeface="Times New Roman" pitchFamily="18" charset="0"/>
              </a:rPr>
              <a:t>ұлтты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a:t>
            </a:r>
            <a:r>
              <a:rPr lang="kk-KZ" sz="1200" dirty="0"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smtClean="0">
                <a:solidFill>
                  <a:prstClr val="black"/>
                </a:solidFill>
                <a:latin typeface="Times New Roman" pitchFamily="18" charset="0"/>
                <a:cs typeface="Times New Roman" pitchFamily="18" charset="0"/>
              </a:rPr>
              <a:t>жаяу бұрқасын, көктайғақ</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Оңтүстік-батыстан соғатын жел солтүстік-батысқа ауысады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екпіні 15-20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және күндіз 0-2°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ru-RU" sz="500" b="1" dirty="0">
              <a:latin typeface="Times New Roman" pitchFamily="18" charset="0"/>
              <a:cs typeface="Times New Roman" pitchFamily="18" charset="0"/>
            </a:endParaRPr>
          </a:p>
          <a:p>
            <a:pPr algn="just">
              <a:spcBef>
                <a:spcPts val="0"/>
              </a:spcBef>
              <a:defRPr/>
            </a:pPr>
            <a:endParaRPr lang="" altLang="ru-RU" sz="4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14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13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14</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smtClean="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5122" y="237147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5122"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52449886"/>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0,027</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22600</TotalTime>
  <Words>657</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4037</cp:revision>
  <cp:lastPrinted>2021-07-01T03:56:27Z</cp:lastPrinted>
  <dcterms:created xsi:type="dcterms:W3CDTF">2018-03-27T06:03:00Z</dcterms:created>
  <dcterms:modified xsi:type="dcterms:W3CDTF">2025-11-12T07:36:09Z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