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996308039"/>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en-US" altLang="x-none" sz="1600" b="1" i="1" dirty="0" smtClean="0">
                          <a:solidFill>
                            <a:srgbClr val="002060"/>
                          </a:solidFill>
                          <a:latin typeface="Times New Roman" panose="02020603050405020304" pitchFamily="18" charset="0"/>
                          <a:cs typeface="Times New Roman" panose="02020603050405020304" pitchFamily="18" charset="0"/>
                        </a:rPr>
                        <a:t>16</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1</a:t>
            </a:r>
            <a:r>
              <a:rPr lang="en-US" altLang="ru-RU" sz="1200" b="1" dirty="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3823873542"/>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74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1</a:t>
            </a:r>
            <a:r>
              <a:rPr lang="en-US" altLang="ru-RU" sz="1200" b="1" dirty="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a:t>
            </a:r>
            <a:r>
              <a:rPr lang="en-US" altLang="ru-RU" sz="1200" b="1" dirty="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 қарашандан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a:t>
            </a:r>
            <a:r>
              <a:rPr lang="en-US" altLang="ru-RU" sz="1200" b="1" dirty="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 қарашаға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Оңтүстік-шығыстан жел соғады, күші 3-8 м/с. Ауа температурасы түнде 0-2, күндіз 17-19 градус жылы болады.</a:t>
            </a:r>
          </a:p>
          <a:p>
            <a:pPr indent="182563" algn="just"/>
            <a:r>
              <a:rPr lang="kk-KZ" altLang="ru-RU" sz="1200" b="1" dirty="0" smtClean="0">
                <a:latin typeface="Times New Roman" pitchFamily="18" charset="0"/>
                <a:cs typeface="Times New Roman" pitchFamily="18" charset="0"/>
              </a:rPr>
              <a:t>                                        1</a:t>
            </a:r>
            <a:r>
              <a:rPr lang="en-US" altLang="ru-RU" sz="1200" b="1" dirty="0">
                <a:latin typeface="Times New Roman" pitchFamily="18" charset="0"/>
                <a:cs typeface="Times New Roman" pitchFamily="18" charset="0"/>
              </a:rPr>
              <a:t>4</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қарашаға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a:t>
            </a:r>
            <a:r>
              <a:rPr lang="en-US" altLang="ru-RU" sz="1200" b="1" dirty="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 қарашадан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1</a:t>
            </a:r>
            <a:r>
              <a:rPr lang="en-US" altLang="ru-RU" sz="1200" b="1" dirty="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қарашаға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Оңтүстік-шығыстан </a:t>
            </a:r>
            <a:r>
              <a:rPr lang="kk-KZ" sz="1100" dirty="0" smtClean="0">
                <a:latin typeface="Times New Roman" pitchFamily="18" charset="0"/>
                <a:cs typeface="Times New Roman" pitchFamily="18" charset="0"/>
              </a:rPr>
              <a:t>жел соғады, күші  3-8 м/с. Ауа температурасы 1-3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 </a:t>
            </a:r>
            <a:r>
              <a:rPr lang="ru-RU" sz="1100" dirty="0" err="1">
                <a:solidFill>
                  <a:schemeClr val="tx1"/>
                </a:solidFill>
                <a:latin typeface="Times New Roman" panose="02020603050405020304" pitchFamily="18" charset="0"/>
                <a:cs typeface="Times New Roman" panose="02020603050405020304" pitchFamily="18" charset="0"/>
              </a:rPr>
              <a:t>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жиналуына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smtClean="0">
                <a:solidFill>
                  <a:schemeClr val="tx1"/>
                </a:solidFill>
                <a:latin typeface="Times New Roman" panose="02020603050405020304" pitchFamily="18" charset="0"/>
                <a:cs typeface="Times New Roman" panose="02020603050405020304" pitchFamily="18" charset="0"/>
              </a:rPr>
              <a:t>көтеріңкі</a:t>
            </a:r>
            <a:r>
              <a:rPr lang="ru-RU" sz="110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Кыдырбаева</a:t>
            </a:r>
            <a:r>
              <a:rPr lang="ru-RU" sz="1200" b="1" i="1" dirty="0" smtClean="0">
                <a:latin typeface="Times New Roman" panose="02020603050405020304" pitchFamily="18" charset="0"/>
                <a:cs typeface="Times New Roman" panose="02020603050405020304" pitchFamily="18" charset="0"/>
              </a:rPr>
              <a:t> А.К.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14170</TotalTime>
  <Words>573</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3905</cp:revision>
  <cp:lastPrinted>2021-07-01T03:56:27Z</cp:lastPrinted>
  <dcterms:created xsi:type="dcterms:W3CDTF">2018-03-27T06:03:00Z</dcterms:created>
  <dcterms:modified xsi:type="dcterms:W3CDTF">2025-11-12T06:37:46Z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