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50" d="100"/>
          <a:sy n="150" d="100"/>
        </p:scale>
        <p:origin x="648" y="1362"/>
      </p:cViewPr>
      <p:guideLst>
        <p:guide orient="horz" pos="2159"/>
        <p:guide orient="horz" pos="2160"/>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00777897"/>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60615168"/>
              </p:ext>
            </p:extLst>
          </p:nvPr>
        </p:nvGraphicFramePr>
        <p:xfrm>
          <a:off x="4953000" y="3933056"/>
          <a:ext cx="4697413" cy="2763217"/>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a:t>
                      </a:r>
                      <a:r>
                        <a:rPr lang="ru-RU" sz="1000" dirty="0" smtClean="0">
                          <a:solidFill>
                            <a:schemeClr val="tx1"/>
                          </a:solidFill>
                          <a:latin typeface="Times New Roman" panose="02020603050405020304" pitchFamily="18" charset="0"/>
                          <a:cs typeface="Times New Roman" panose="02020603050405020304" pitchFamily="18" charset="0"/>
                        </a:rPr>
                        <a:t>частицы </a:t>
                      </a:r>
                      <a:r>
                        <a:rPr lang="ru-RU" sz="1000" dirty="0">
                          <a:solidFill>
                            <a:schemeClr val="tx1"/>
                          </a:solidFill>
                          <a:latin typeface="Times New Roman" panose="02020603050405020304" pitchFamily="18" charset="0"/>
                          <a:cs typeface="Times New Roman" panose="02020603050405020304" pitchFamily="18" charset="0"/>
                        </a:rPr>
                        <a:t>РМ-2,5</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Оксид углерода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,097</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Сероводород</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13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12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13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Солтүстік-шығыстан, шығыстан жел соғады, күші 6-11 м/с. Ауа температурасы түнде 4-6, күндіз 13-15 жылы.</a:t>
            </a:r>
            <a:endParaRPr lang="kk-KZ" sz="1200" kern="1400" dirty="0" smtClean="0">
              <a:solidFill>
                <a:srgbClr val="000000"/>
              </a:solidFill>
              <a:latin typeface="Times New Roman"/>
              <a:ea typeface="Times New Roman"/>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13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14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Көшпелі бұлтты, жауын-шашынсыз</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Солтүстік</a:t>
            </a:r>
            <a:r>
              <a:rPr lang="kk-KZ" sz="1200" kern="1400" dirty="0" smtClean="0">
                <a:latin typeface="Times New Roman"/>
                <a:ea typeface="Times New Roman"/>
              </a:rPr>
              <a:t>-шығыстан жел соғады, күші </a:t>
            </a:r>
            <a:r>
              <a:rPr lang="kk-KZ" sz="1200" kern="1400" dirty="0" smtClean="0">
                <a:latin typeface="Times New Roman"/>
                <a:ea typeface="Times New Roman"/>
              </a:rPr>
              <a:t>1-6 </a:t>
            </a:r>
            <a:r>
              <a:rPr lang="kk-KZ" sz="1200" kern="1400" dirty="0" smtClean="0">
                <a:latin typeface="Times New Roman"/>
                <a:ea typeface="Times New Roman"/>
              </a:rPr>
              <a:t>м/с. Ауа температурасы </a:t>
            </a:r>
            <a:r>
              <a:rPr lang="kk-KZ" sz="1200" kern="1400" dirty="0" smtClean="0">
                <a:latin typeface="Times New Roman"/>
                <a:ea typeface="Times New Roman"/>
              </a:rPr>
              <a:t>2-4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14 </a:t>
            </a:r>
            <a:r>
              <a:rPr lang="ru-RU" sz="1150" b="1" dirty="0" err="1" smtClean="0">
                <a:solidFill>
                  <a:schemeClr val="tx1"/>
                </a:solidFill>
                <a:latin typeface="Times New Roman" panose="02020603050405020304" pitchFamily="18" charset="0"/>
                <a:cs typeface="Times New Roman" panose="02020603050405020304" pitchFamily="18" charset="0"/>
              </a:rPr>
              <a:t>қараша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31233</TotalTime>
  <Words>577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5115</cp:revision>
  <cp:lastPrinted>2023-02-06T06:57:51Z</cp:lastPrinted>
  <dcterms:created xsi:type="dcterms:W3CDTF">2018-03-27T06:03:00Z</dcterms:created>
  <dcterms:modified xsi:type="dcterms:W3CDTF">2025-11-12T06:54:34Z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