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007301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8427" y="197460"/>
            <a:ext cx="481341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снег, гололед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северо-западный, северный 5-10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-5°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7785" y="2208558"/>
            <a:ext cx="472211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8207" y="3154562"/>
            <a:ext cx="4733636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9560629"/>
              </p:ext>
            </p:extLst>
          </p:nvPr>
        </p:nvGraphicFramePr>
        <p:xfrm>
          <a:off x="5031139" y="3846241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24868</TotalTime>
  <Words>693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4134</cp:revision>
  <cp:lastPrinted>2021-10-18T15:52:53Z</cp:lastPrinted>
  <dcterms:created xsi:type="dcterms:W3CDTF">2018-03-27T06:03:00Z</dcterms:created>
  <dcterms:modified xsi:type="dcterms:W3CDTF">2025-11-13T07:50:47Z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