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97665655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14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юго-восточный 3-8 м/с. Температура воздуха ночью 5-7 мороза, днем около 0 градусов.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15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 9-14 м/с. Температура воздуха ночью 9-11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189632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25299</TotalTime>
  <Words>608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4993</cp:revision>
  <cp:lastPrinted>2021-07-01T03:56:27Z</cp:lastPrinted>
  <dcterms:created xsi:type="dcterms:W3CDTF">2018-03-27T06:03:00Z</dcterms:created>
  <dcterms:modified xsi:type="dcterms:W3CDTF">2025-11-13T07:22:00Z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