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6899563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151438" y="3693319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На дорогах гололедица.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направлений 3-8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туман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юго-восточный, южный 3-8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1413" y="2116266"/>
            <a:ext cx="478790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1590616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966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Нұрғали 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28783</TotalTime>
  <Words>668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3917</cp:revision>
  <cp:lastPrinted>2021-07-01T07:38:07Z</cp:lastPrinted>
  <dcterms:created xsi:type="dcterms:W3CDTF">2018-03-27T06:03:00Z</dcterms:created>
  <dcterms:modified xsi:type="dcterms:W3CDTF">2025-11-13T08:14:56Z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