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0" d="100"/>
          <a:sy n="100" d="100"/>
        </p:scale>
        <p:origin x="72" y="31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71149126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317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7461732"/>
              </p:ext>
            </p:extLst>
          </p:nvPr>
        </p:nvGraphicFramePr>
        <p:xfrm>
          <a:off x="5007188" y="436059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1993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0.399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1.963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без осадков. Ночью и утром туман. Ветер юго-восточный 2-7 м/с. Температура воздуха ночью 7-9, днем 15-17 тепла..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-8 тепла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Адылбаева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Г.Б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./Нуршаева А.Д.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28808</TotalTime>
  <Words>583</Words>
  <Application>Microsoft Office PowerPoint</Application>
  <PresentationFormat>Лист A4 (210x297 мм)</PresentationFormat>
  <Paragraphs>81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4045</cp:revision>
  <cp:lastPrinted>2021-10-15T03:50:29Z</cp:lastPrinted>
  <dcterms:created xsi:type="dcterms:W3CDTF">2018-03-27T06:03:00Z</dcterms:created>
  <dcterms:modified xsi:type="dcterms:W3CDTF">2025-11-13T07:24:28Z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