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216945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снег, гололед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северо-западный, северный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3-8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34874" y="24380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4" y="334003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30223"/>
              </p:ext>
            </p:extLst>
          </p:nvPr>
        </p:nvGraphicFramePr>
        <p:xfrm>
          <a:off x="5086349" y="4293096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20103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3706</cp:revision>
  <cp:lastPrinted>2021-10-14T11:15:53Z</cp:lastPrinted>
  <dcterms:created xsi:type="dcterms:W3CDTF">2018-03-27T06:03:00Z</dcterms:created>
  <dcterms:modified xsi:type="dcterms:W3CDTF">2025-11-13T07:50:34Z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