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3679759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14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14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0-2 мороза.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15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14 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15 ноября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юго-западный 9-14 м/с. Температура воздуха 2-4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ноября, ночью 15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19919</TotalTime>
  <Words>583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7495</cp:revision>
  <cp:lastPrinted>2021-07-01T03:56:27Z</cp:lastPrinted>
  <dcterms:created xsi:type="dcterms:W3CDTF">2018-03-27T06:03:00Z</dcterms:created>
  <dcterms:modified xsi:type="dcterms:W3CDTF">2025-11-13T06:35:17Z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