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58653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восточный 7-12 м/с. Температура воздуха ночью 3-5, днем 15-17 тепла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Ночью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55644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34598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</a:t>
                      </a: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</a:t>
                      </a: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15524</TotalTime>
  <Words>573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3826</cp:revision>
  <cp:lastPrinted>2021-07-01T03:56:27Z</cp:lastPrinted>
  <dcterms:created xsi:type="dcterms:W3CDTF">2018-03-27T06:03:00Z</dcterms:created>
  <dcterms:modified xsi:type="dcterms:W3CDTF">2025-11-13T06:52:33Z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