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7544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осадков. Ветер южных направлений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8-10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около 0 градусов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туман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</a:t>
            </a:r>
            <a:r>
              <a:rPr lang="ru-RU" altLang="ru-RU" sz="130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   9-14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=""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48300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Нұрғали 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25209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3929</cp:revision>
  <cp:lastPrinted>2021-07-01T03:56:27Z</cp:lastPrinted>
  <dcterms:created xsi:type="dcterms:W3CDTF">2018-03-27T06:03:00Z</dcterms:created>
  <dcterms:modified xsi:type="dcterms:W3CDTF">2025-11-13T08:26:25Z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