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934374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17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ru-RU"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көктайғақ. Жел солтүстік-батыстан, солтүстіктен соғады, күші 5-10 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endParaRPr lang="ru-RU" sz="500" b="1"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1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соғады, күші 3-8 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8679" y="34290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8678" y="255226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857197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19159</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3755</cp:revision>
  <cp:lastPrinted>2021-07-01T03:56:27Z</cp:lastPrinted>
  <dcterms:created xsi:type="dcterms:W3CDTF">2018-03-27T06:03:00Z</dcterms:created>
  <dcterms:modified xsi:type="dcterms:W3CDTF">2025-11-13T07:44:53Z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