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9630803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823873542"/>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қарашандан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Оңтүстік-шығыстан жел соғады, күші 3-8 м/с. Ауа температурасы түнде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күндіз 17-19 градус жылы болады.</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қарашаға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1-3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14171</TotalTime>
  <Words>570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3906</cp:revision>
  <cp:lastPrinted>2021-07-01T03:56:27Z</cp:lastPrinted>
  <dcterms:created xsi:type="dcterms:W3CDTF">2018-03-27T06:03:00Z</dcterms:created>
  <dcterms:modified xsi:type="dcterms:W3CDTF">2025-11-13T07:07:49Z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