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8242008"/>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14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соғатын жел, оңтүстік-шығысқа ауысады, күші 7-12 м/с. Ауа температурасы түнде 0-2 градус аяз, күндіз 1-3 градус жылы.</a:t>
            </a:r>
          </a:p>
          <a:p>
            <a:pPr algn="ctr"/>
            <a:r>
              <a:rPr lang="kk-KZ" altLang="ru-RU" sz="1150" b="1" dirty="0" smtClean="0">
                <a:latin typeface="Times New Roman" panose="02020603050405020304" pitchFamily="18" charset="0"/>
                <a:cs typeface="Times New Roman" panose="02020603050405020304" pitchFamily="18" charset="0"/>
              </a:rPr>
              <a:t>15 </a:t>
            </a:r>
            <a:r>
              <a:rPr lang="kk-KZ" altLang="ru-RU" sz="1150" b="1" dirty="0" smtClean="0">
                <a:latin typeface="Times New Roman" panose="02020603050405020304" pitchFamily="18" charset="0"/>
                <a:cs typeface="Times New Roman" panose="02020603050405020304" pitchFamily="18" charset="0"/>
              </a:rPr>
              <a:t>қарашаға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800115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Жайнакова </a:t>
            </a:r>
            <a:r>
              <a:rPr lang="kk-KZ" altLang="ru-RU" sz="1200" b="1" i="1" dirty="0" smtClean="0">
                <a:latin typeface="Times New Roman" panose="02020603050405020304" pitchFamily="18" charset="0"/>
                <a:cs typeface="Times New Roman" panose="02020603050405020304" pitchFamily="18" charset="0"/>
              </a:rPr>
              <a:t>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27510</TotalTime>
  <Words>552</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5013</cp:revision>
  <cp:lastPrinted>2021-07-01T07:38:07Z</cp:lastPrinted>
  <dcterms:created xsi:type="dcterms:W3CDTF">2018-03-27T06:03:00Z</dcterms:created>
  <dcterms:modified xsi:type="dcterms:W3CDTF">2025-11-13T07:29:28Z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