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8" d="100"/>
          <a:sy n="68" d="100"/>
        </p:scale>
        <p:origin x="77" y="45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238549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KZ"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a:t>
            </a:r>
            <a:r>
              <a:rPr lang="ru-KZ" altLang="ru-RU" sz="1100" b="1" dirty="0">
                <a:latin typeface="Times New Roman" panose="02020603050405020304" pitchFamily="18" charset="0"/>
                <a:cs typeface="Times New Roman" panose="02020603050405020304" pitchFamily="18" charset="0"/>
              </a:rPr>
              <a:t>1</a:t>
            </a:r>
            <a:r>
              <a:rPr lang="kk-KZ" altLang="ru-RU" sz="1100" b="1" dirty="0">
                <a:latin typeface="Times New Roman" panose="02020603050405020304" pitchFamily="18" charset="0"/>
                <a:cs typeface="Times New Roman" panose="02020603050405020304" pitchFamily="18" charset="0"/>
              </a:rPr>
              <a:t>3</a:t>
            </a:r>
            <a:r>
              <a:rPr lang="ru-RU" altLang="ru-RU" sz="1100" b="1" dirty="0">
                <a:latin typeface="Times New Roman" panose="02020603050405020304" pitchFamily="18" charset="0"/>
                <a:cs typeface="Times New Roman" panose="02020603050405020304" pitchFamily="18" charset="0"/>
              </a:rPr>
              <a:t>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6170673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3"/>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KZ" sz="1050" b="1" kern="1400" dirty="0">
                <a:latin typeface="Times New Roman" panose="02020603050405020304" pitchFamily="18" charset="0"/>
                <a:cs typeface="Times New Roman" panose="02020603050405020304" pitchFamily="18" charset="0"/>
              </a:rPr>
              <a:t>1</a:t>
            </a:r>
            <a:r>
              <a:rPr lang="ru-RU" sz="1050" b="1" kern="1400" dirty="0">
                <a:latin typeface="Times New Roman" panose="02020603050405020304" pitchFamily="18" charset="0"/>
                <a:cs typeface="Times New Roman" panose="02020603050405020304" pitchFamily="18" charset="0"/>
              </a:rPr>
              <a:t>4</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KZ" sz="1050" b="1" dirty="0">
                <a:latin typeface="Times New Roman" panose="02020603050405020304" pitchFamily="18" charset="0"/>
                <a:cs typeface="Times New Roman" panose="02020603050405020304" pitchFamily="18" charset="0"/>
              </a:rPr>
              <a:t>1</a:t>
            </a:r>
            <a:r>
              <a:rPr lang="kk-KZ" sz="1050" b="1" dirty="0">
                <a:latin typeface="Times New Roman" panose="02020603050405020304" pitchFamily="18" charset="0"/>
                <a:cs typeface="Times New Roman" panose="02020603050405020304" pitchFamily="18" charset="0"/>
              </a:rPr>
              <a:t>3</a:t>
            </a:r>
            <a:r>
              <a:rPr lang="ru-RU" sz="1050" b="1" dirty="0">
                <a:latin typeface="Times New Roman" panose="02020603050405020304" pitchFamily="18" charset="0"/>
                <a:cs typeface="Times New Roman" panose="02020603050405020304" pitchFamily="18" charset="0"/>
              </a:rPr>
              <a:t> қараша с. 20-ден </a:t>
            </a:r>
            <a:r>
              <a:rPr lang="kk-KZ" sz="1050" b="1" kern="1400" dirty="0">
                <a:latin typeface="Times New Roman" panose="02020603050405020304" pitchFamily="18" charset="0"/>
                <a:cs typeface="Times New Roman" panose="02020603050405020304" pitchFamily="18" charset="0"/>
              </a:rPr>
              <a:t> 14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9-14 м/с. Ауа температурасы түнде 3-5</a:t>
            </a:r>
            <a:r>
              <a:rPr lang="ru-RU" sz="1100" dirty="0">
                <a:latin typeface="Times New Roman" panose="02020603050405020304" pitchFamily="18" charset="0"/>
                <a:cs typeface="Times New Roman" panose="02020603050405020304" pitchFamily="18" charset="0"/>
              </a:rPr>
              <a:t> аяз,</a:t>
            </a:r>
            <a:r>
              <a:rPr lang="kk-KZ" sz="1100" dirty="0">
                <a:latin typeface="Times New Roman" panose="02020603050405020304" pitchFamily="18" charset="0"/>
                <a:cs typeface="Times New Roman" panose="02020603050405020304" pitchFamily="18" charset="0"/>
              </a:rPr>
              <a:t> күндіз 1-3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15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14</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15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a:latin typeface="Times New Roman" panose="02020603050405020304" pitchFamily="18" charset="0"/>
                <a:cs typeface="Times New Roman" panose="02020603050405020304" pitchFamily="18" charset="0"/>
              </a:rPr>
              <a:t>, жауын-шашынсыз. </a:t>
            </a:r>
            <a:r>
              <a:rPr lang="kk-KZ" sz="1100" dirty="0">
                <a:latin typeface="Times New Roman" panose="02020603050405020304" pitchFamily="18" charset="0"/>
                <a:cs typeface="Times New Roman" panose="02020603050405020304" pitchFamily="18" charset="0"/>
              </a:rPr>
              <a:t>Оңтүстік-батыстан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3-5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14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15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a:t>
            </a:r>
            <a:r>
              <a:rPr lang="ru-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48431</TotalTime>
  <Words>610</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7017</cp:revision>
  <cp:lastPrinted>2025-07-15T07:11:11Z</cp:lastPrinted>
  <dcterms:created xsi:type="dcterms:W3CDTF">2018-03-27T06:03:00Z</dcterms:created>
  <dcterms:modified xsi:type="dcterms:W3CDTF">2025-11-13T05:58:07Z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