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951268832"/>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53000" y="281643"/>
            <a:ext cx="4794250" cy="2197525"/>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14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13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14</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жауын-шашынсыз. Жолдарда көктайғақ. </a:t>
            </a:r>
            <a:r>
              <a:rPr lang="kk-KZ" sz="1200" dirty="0" smtClean="0">
                <a:solidFill>
                  <a:prstClr val="black"/>
                </a:solidFill>
                <a:latin typeface="Times New Roman" panose="02020603050405020304" pitchFamily="18" charset="0"/>
                <a:cs typeface="Times New Roman" pitchFamily="18" charset="0"/>
              </a:rPr>
              <a:t>Оң</a:t>
            </a:r>
            <a:r>
              <a:rPr lang="kk-KZ" sz="1200" dirty="0" smtClean="0">
                <a:solidFill>
                  <a:prstClr val="black"/>
                </a:solidFill>
                <a:latin typeface="Times New Roman" panose="02020603050405020304" pitchFamily="18" charset="0"/>
                <a:cs typeface="Times New Roman" pitchFamily="18" charset="0"/>
              </a:rPr>
              <a:t>түстік бағыттан жел соғады, күші </a:t>
            </a:r>
            <a:r>
              <a:rPr lang="kk-KZ" sz="1200" dirty="0" smtClean="0">
                <a:solidFill>
                  <a:prstClr val="black"/>
                </a:solidFill>
                <a:latin typeface="Times New Roman" panose="02020603050405020304" pitchFamily="18" charset="0"/>
                <a:cs typeface="Times New Roman" pitchFamily="18" charset="0"/>
              </a:rPr>
              <a:t>3-8</a:t>
            </a:r>
            <a:r>
              <a:rPr lang="kk-KZ" sz="1200" dirty="0" smtClean="0">
                <a:solidFill>
                  <a:prstClr val="black"/>
                </a:solidFill>
                <a:latin typeface="Times New Roman" panose="02020603050405020304" pitchFamily="18" charset="0"/>
                <a:cs typeface="Times New Roman" pitchFamily="18" charset="0"/>
              </a:rPr>
              <a:t> м/с. Ауа температурасы </a:t>
            </a:r>
            <a:r>
              <a:rPr lang="kk-KZ" sz="1200" dirty="0" smtClean="0">
                <a:solidFill>
                  <a:prstClr val="black"/>
                </a:solidFill>
                <a:latin typeface="Times New Roman" panose="02020603050405020304" pitchFamily="18" charset="0"/>
                <a:cs typeface="Times New Roman" pitchFamily="18" charset="0"/>
              </a:rPr>
              <a:t>түнде </a:t>
            </a:r>
            <a:r>
              <a:rPr lang="kk-KZ" sz="1200" dirty="0" smtClean="0">
                <a:solidFill>
                  <a:prstClr val="black"/>
                </a:solidFill>
                <a:latin typeface="Times New Roman" panose="02020603050405020304" pitchFamily="18" charset="0"/>
                <a:cs typeface="Times New Roman" pitchFamily="18" charset="0"/>
              </a:rPr>
              <a:t>9-11</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0-2</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аяз</a:t>
            </a:r>
            <a:r>
              <a:rPr lang="kk-KZ" sz="1200" dirty="0" smtClean="0">
                <a:solidFill>
                  <a:prstClr val="black"/>
                </a:solidFill>
                <a:latin typeface="Times New Roman" panose="02020603050405020304" pitchFamily="18" charset="0"/>
                <a:cs typeface="Times New Roman" pitchFamily="18" charset="0"/>
              </a:rPr>
              <a:t>.</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15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14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15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жауын-шашынсыз, тұман</a:t>
            </a:r>
            <a:r>
              <a:rPr lang="kk-KZ" sz="1200" dirty="0" smtClean="0">
                <a:solidFill>
                  <a:prstClr val="black"/>
                </a:solidFill>
                <a:latin typeface="Times New Roman" panose="02020603050405020304" pitchFamily="18" charset="0"/>
                <a:cs typeface="Times New Roman" pitchFamily="18" charset="0"/>
              </a:rPr>
              <a:t>. Оңтүстік-шығыстан, оңтүстіктен жел соғады, күші 3-8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a:t>
            </a:r>
            <a:r>
              <a:rPr lang="kk-KZ" sz="1200" smtClean="0">
                <a:solidFill>
                  <a:prstClr val="black"/>
                </a:solidFill>
                <a:latin typeface="Times New Roman" panose="02020603050405020304" pitchFamily="18" charset="0"/>
                <a:cs typeface="Times New Roman" pitchFamily="18" charset="0"/>
              </a:rPr>
              <a:t>3-5</a:t>
            </a:r>
            <a:r>
              <a:rPr lang="kk-KZ" sz="120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көтеріңкі</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болады 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2933361309"/>
              </p:ext>
            </p:extLst>
          </p:nvPr>
        </p:nvGraphicFramePr>
        <p:xfrm>
          <a:off x="5079207" y="4394729"/>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14</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14</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966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38</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a:t>
                      </a:r>
                      <a:r>
                        <a:rPr lang="en-US"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5</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Нұрғали С</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27075</TotalTime>
  <Words>529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3847</cp:revision>
  <cp:lastPrinted>2021-07-01T07:38:07Z</cp:lastPrinted>
  <dcterms:created xsi:type="dcterms:W3CDTF">2018-03-27T06:03:00Z</dcterms:created>
  <dcterms:modified xsi:type="dcterms:W3CDTF">2025-11-13T08:23:11Z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