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73471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4685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1160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Түнде және таңертең тұман. 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оңтүстік-шығыстан соғады, күші 5-10 м/с. Ауа температурасы түнде 2-4, күндіз 6-8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36568</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6922</cp:revision>
  <cp:lastPrinted>2021-07-01T03:56:27Z</cp:lastPrinted>
  <dcterms:created xsi:type="dcterms:W3CDTF">2018-03-27T06:03:00Z</dcterms:created>
  <dcterms:modified xsi:type="dcterms:W3CDTF">2025-11-13T06:20:41Z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