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883694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14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5-10 м/с. Ауа температурасы түнде 2-4 градус аяз, күндіз 3-5 градус жылы</a:t>
            </a: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түнде</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749167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25372</TotalTime>
  <Words>512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4879</cp:revision>
  <cp:lastPrinted>2021-07-01T07:38:07Z</cp:lastPrinted>
  <dcterms:created xsi:type="dcterms:W3CDTF">2018-03-27T06:03:00Z</dcterms:created>
  <dcterms:modified xsi:type="dcterms:W3CDTF">2025-11-13T07:36:18Z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