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589704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317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Жел шығыстан 7-12 м/с. Ауаның температурасы түнде 3-5, күндіз 15-17 жылы</a:t>
            </a:r>
            <a:r>
              <a:rPr lang="kk-KZ" sz="1200" dirty="0" smtClean="0">
                <a:latin typeface="Times New Roman" panose="02020603050405020304" pitchFamily="18" charset="0"/>
                <a:cs typeface="Times New Roman" panose="02020603050405020304" pitchFamily="18" charset="0"/>
              </a:rPr>
              <a:t>.</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қарашаға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Түнде тұман. </a:t>
            </a:r>
            <a:r>
              <a:rPr lang="kk-KZ" sz="1200" dirty="0" smtClean="0">
                <a:latin typeface="Times New Roman" panose="02020603050405020304" pitchFamily="18" charset="0"/>
                <a:cs typeface="Times New Roman" panose="02020603050405020304" pitchFamily="18" charset="0"/>
              </a:rPr>
              <a:t>Жел шығыстан </a:t>
            </a:r>
            <a:r>
              <a:rPr lang="kk-KZ" sz="1200" dirty="0" smtClean="0">
                <a:latin typeface="Times New Roman" panose="02020603050405020304" pitchFamily="18" charset="0"/>
                <a:cs typeface="Times New Roman" panose="02020603050405020304" pitchFamily="18" charset="0"/>
              </a:rPr>
              <a:t>7-12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1-3</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22440359"/>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1083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0.217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179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0.447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90783667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Жолмұрат</a:t>
                      </a:r>
                      <a:r>
                        <a:rPr lang="ru-RU" altLang="x-none" sz="800" b="0" baseline="0" dirty="0" smtClean="0">
                          <a:latin typeface="Times New Roman" panose="02020603050405020304" pitchFamily="18" charset="0"/>
                          <a:cs typeface="Times New Roman" panose="02020603050405020304" pitchFamily="18" charset="0"/>
                        </a:rPr>
                        <a:t> Ж</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16637</TotalTime>
  <Words>533</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3952</cp:revision>
  <cp:lastPrinted>2021-07-01T07:38:07Z</cp:lastPrinted>
  <dcterms:created xsi:type="dcterms:W3CDTF">2018-03-27T06:03:00Z</dcterms:created>
  <dcterms:modified xsi:type="dcterms:W3CDTF">2025-11-13T06:51:52Z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