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38"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14031058"/>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13 қарашаға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190821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14 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14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a:t>
            </a:r>
            <a:r>
              <a:rPr lang="kk-KZ" altLang="ru-RU" sz="1200" dirty="0" smtClean="0">
                <a:latin typeface="Times New Roman" panose="02020603050405020304" pitchFamily="18" charset="0"/>
                <a:cs typeface="Times New Roman" panose="02020603050405020304" pitchFamily="18" charset="0"/>
              </a:rPr>
              <a:t>олтүстік-шығыстан соғатын жел, </a:t>
            </a:r>
            <a:r>
              <a:rPr lang="kk-KZ" altLang="ru-RU" sz="1200" dirty="0">
                <a:latin typeface="Times New Roman" panose="02020603050405020304" pitchFamily="18" charset="0"/>
                <a:cs typeface="Times New Roman" panose="02020603050405020304" pitchFamily="18" charset="0"/>
              </a:rPr>
              <a:t>оңтүстік-шығысқа ауысады, күші 3-8 м/с. Ауа температурасы түнде 5-7 градус аяз, күндіз шамамен 0 градус.</a:t>
            </a:r>
          </a:p>
          <a:p>
            <a:pPr algn="ctr"/>
            <a:r>
              <a:rPr lang="kk-KZ" altLang="ru-RU" sz="1150" b="1" dirty="0" smtClean="0">
                <a:latin typeface="Times New Roman" panose="02020603050405020304" pitchFamily="18" charset="0"/>
                <a:cs typeface="Times New Roman" panose="02020603050405020304" pitchFamily="18" charset="0"/>
              </a:rPr>
              <a:t>15 </a:t>
            </a:r>
            <a:r>
              <a:rPr lang="kk-KZ" altLang="ru-RU" sz="1150" b="1" dirty="0">
                <a:latin typeface="Times New Roman" panose="02020603050405020304" pitchFamily="18" charset="0"/>
                <a:cs typeface="Times New Roman" panose="02020603050405020304" pitchFamily="18" charset="0"/>
              </a:rPr>
              <a:t>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14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15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a:t>
            </a:r>
            <a:r>
              <a:rPr lang="ru-RU" sz="1150" dirty="0" err="1" smtClean="0">
                <a:latin typeface="Times New Roman" panose="02020603050405020304" pitchFamily="18" charset="0"/>
                <a:cs typeface="Times New Roman" panose="02020603050405020304" pitchFamily="18" charset="0"/>
              </a:rPr>
              <a:t>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9-11 градус </a:t>
            </a:r>
            <a:r>
              <a:rPr lang="ru-RU" sz="1150" dirty="0" err="1">
                <a:latin typeface="Times New Roman" panose="02020603050405020304" pitchFamily="18" charset="0"/>
                <a:cs typeface="Times New Roman" panose="02020603050405020304" pitchFamily="18" charset="0"/>
              </a:rPr>
              <a:t>аяз</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49423453"/>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25098</TotalTime>
  <Words>568</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4976</cp:revision>
  <cp:lastPrinted>2021-07-01T03:56:27Z</cp:lastPrinted>
  <dcterms:created xsi:type="dcterms:W3CDTF">2018-03-27T06:03:00Z</dcterms:created>
  <dcterms:modified xsi:type="dcterms:W3CDTF">2025-11-13T07:27:33Z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