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08" y="16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99966372"/>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317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89388103"/>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32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1993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0.399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1.963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smtClean="0">
                <a:latin typeface="Times New Roman" panose="02020603050405020304" pitchFamily="18" charset="0"/>
                <a:cs typeface="Times New Roman" panose="02020603050405020304" pitchFamily="18" charset="0"/>
              </a:rPr>
              <a:t>14 </a:t>
            </a:r>
            <a:r>
              <a:rPr lang="ru-RU" altLang="ru-RU" sz="1100" b="1" dirty="0" err="1">
                <a:latin typeface="Times New Roman" panose="02020603050405020304" pitchFamily="18" charset="0"/>
                <a:cs typeface="Times New Roman" panose="02020603050405020304" pitchFamily="18" charset="0"/>
              </a:rPr>
              <a:t>қараша</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13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smtClean="0">
                <a:solidFill>
                  <a:srgbClr val="000000"/>
                </a:solidFill>
                <a:latin typeface="Times New Roman" panose="02020603050405020304" pitchFamily="18" charset="0"/>
                <a:cs typeface="Times New Roman" panose="02020603050405020304" pitchFamily="18" charset="0"/>
              </a:rPr>
              <a:t>14</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қараша</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Түнде және таңертең тұман. Жел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2-7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7-9,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15-17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15</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14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15 </a:t>
            </a:r>
            <a:r>
              <a:rPr lang="kk-KZ" sz="1100" b="1" dirty="0">
                <a:solidFill>
                  <a:srgbClr val="000000"/>
                </a:solidFill>
                <a:latin typeface="Times New Roman" panose="02020603050405020304" pitchFamily="18" charset="0"/>
                <a:cs typeface="Times New Roman" panose="02020603050405020304" pitchFamily="18" charset="0"/>
              </a:rPr>
              <a:t>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6</a:t>
            </a:r>
            <a:r>
              <a:rPr lang="kk-KZ" sz="1100" dirty="0" smtClean="0">
                <a:solidFill>
                  <a:prstClr val="black"/>
                </a:solidFill>
                <a:latin typeface="Times New Roman" pitchFamily="18" charset="0"/>
                <a:cs typeface="Times New Roman" pitchFamily="18" charset="0"/>
              </a:rPr>
              <a:t>-8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Адылбаева Г.Б</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30996</TotalTime>
  <Words>575</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4095</cp:revision>
  <cp:lastPrinted>2021-07-01T07:38:07Z</cp:lastPrinted>
  <dcterms:created xsi:type="dcterms:W3CDTF">2018-03-27T06:03:00Z</dcterms:created>
  <dcterms:modified xsi:type="dcterms:W3CDTF">2025-11-13T07:21:51Z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