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36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48780989"/>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17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0054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spcBef>
                <a:spcPts val="0"/>
              </a:spcBef>
              <a:defRPr/>
            </a:pPr>
            <a:r>
              <a:rPr lang="kk-KZ" sz="1200" dirty="0" smtClean="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Б</a:t>
            </a:r>
            <a:r>
              <a:rPr lang="ru-RU" sz="1200" dirty="0" err="1">
                <a:solidFill>
                  <a:prstClr val="black"/>
                </a:solidFill>
                <a:latin typeface="Times New Roman" pitchFamily="18" charset="0"/>
                <a:cs typeface="Times New Roman" pitchFamily="18" charset="0"/>
              </a:rPr>
              <a:t>ұлтты</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қар, көктайғақ. Жел солтүстік-батыстан, солтүстіктен соғады, күші 5-10 м/с.  Ауа температурасы түнде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аяз болады.</a:t>
            </a:r>
            <a:endParaRPr lang="ru-RU" sz="500" b="1" dirty="0">
              <a:solidFill>
                <a:prstClr val="black"/>
              </a:solidFill>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15 </a:t>
            </a:r>
            <a:r>
              <a:rPr lang="ru-RU" altLang="ru-RU" sz="1200" b="1" dirty="0" err="1" smtClean="0">
                <a:latin typeface="Times New Roman" pitchFamily="18" charset="0"/>
                <a:cs typeface="Times New Roman" pitchFamily="18" charset="0"/>
              </a:rPr>
              <a:t>қа</a:t>
            </a:r>
            <a:r>
              <a:rPr lang="" altLang="ru-RU" sz="1200" b="1" dirty="0">
                <a:latin typeface="Times New Roman" pitchFamily="18" charset="0"/>
                <a:cs typeface="Times New Roman" pitchFamily="18" charset="0"/>
              </a:rPr>
              <a:t>раша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14 </a:t>
            </a:r>
            <a:r>
              <a:rPr lang="ru-RU" altLang="ru-RU" sz="1200" b="1" dirty="0" err="1">
                <a:latin typeface="Times New Roman" pitchFamily="18" charset="0"/>
                <a:cs typeface="Times New Roman" pitchFamily="18" charset="0"/>
              </a:rPr>
              <a:t>қараша</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15</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a:t>
            </a:r>
            <a:r>
              <a:rPr lang="" sz="1200" b="1" dirty="0">
                <a:latin typeface="Times New Roman" panose="02020603050405020304" pitchFamily="18" charset="0"/>
                <a:cs typeface="Times New Roman" panose="02020603050405020304" pitchFamily="18" charset="0"/>
              </a:rPr>
              <a:t>раша</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a:solidFill>
                  <a:prstClr val="black"/>
                </a:solidFill>
                <a:latin typeface="Times New Roman" pitchFamily="18" charset="0"/>
                <a:cs typeface="Times New Roman" pitchFamily="18" charset="0"/>
              </a:rPr>
              <a:t>Көшпелі б</a:t>
            </a:r>
            <a:r>
              <a:rPr lang="kk-KZ" sz="1200" dirty="0">
                <a:solidFill>
                  <a:prstClr val="black"/>
                </a:solidFill>
                <a:latin typeface="Times New Roman" pitchFamily="18" charset="0"/>
                <a:cs typeface="Times New Roman" pitchFamily="18" charset="0"/>
              </a:rPr>
              <a:t>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оңтүстік-шығыстан соғады, күші 3-8 м/с. Ауа температурасы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61144" y="236879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81368" y="330733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58393063"/>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0,325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19462</TotalTime>
  <Words>571</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3693</cp:revision>
  <cp:lastPrinted>2021-07-01T03:56:27Z</cp:lastPrinted>
  <dcterms:created xsi:type="dcterms:W3CDTF">2018-03-27T06:03:00Z</dcterms:created>
  <dcterms:modified xsi:type="dcterms:W3CDTF">2025-11-13T07:50:40Z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