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68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67740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63563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повышенный уровень загрязнения воздуха.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78183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юго-восточный 2-7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6-8,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15-17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28824</TotalTime>
  <Words>600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4048</cp:revision>
  <cp:lastPrinted>2021-10-15T03:50:29Z</cp:lastPrinted>
  <dcterms:created xsi:type="dcterms:W3CDTF">2018-03-27T06:03:00Z</dcterms:created>
  <dcterms:modified xsi:type="dcterms:W3CDTF">2025-11-14T07:55:07Z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